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</p:sldMasterIdLst>
  <p:notesMasterIdLst>
    <p:notesMasterId r:id="rId9"/>
  </p:notesMasterIdLst>
  <p:handoutMasterIdLst>
    <p:handoutMasterId r:id="rId10"/>
  </p:handoutMasterIdLst>
  <p:sldIdLst>
    <p:sldId id="258" r:id="rId6"/>
    <p:sldId id="260" r:id="rId7"/>
    <p:sldId id="261" r:id="rId8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6" autoAdjust="0"/>
    <p:restoredTop sz="94035" autoAdjust="0"/>
  </p:normalViewPr>
  <p:slideViewPr>
    <p:cSldViewPr snapToGrid="0">
      <p:cViewPr varScale="1">
        <p:scale>
          <a:sx n="46" d="100"/>
          <a:sy n="46" d="100"/>
        </p:scale>
        <p:origin x="2163" y="24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8/8/2024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 baseline="0"/>
            </a:lvl1pPr>
          </a:lstStyle>
          <a:p>
            <a:pPr lvl="0"/>
            <a:r>
              <a:rPr lang="en-GB" noProof="0" dirty="0"/>
              <a:t>Name of presenter, institution</a:t>
            </a:r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1435" y="3237557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TITLE OF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" y="6454954"/>
            <a:ext cx="9956800" cy="405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page"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EB391EC5-11F1-64ED-B9EB-EA4A5D3583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4" y="-13463"/>
            <a:ext cx="12238611" cy="994387"/>
          </a:xfrm>
          <a:prstGeom prst="rect">
            <a:avLst/>
          </a:prstGeom>
        </p:spPr>
      </p:pic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1170950"/>
            <a:ext cx="11545999" cy="5039049"/>
          </a:xfrm>
          <a:noFill/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28469" y="117095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6" y="6452251"/>
            <a:ext cx="9956800" cy="40513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532" y="6581715"/>
            <a:ext cx="1636920" cy="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2225"/>
            <a:ext cx="9956800" cy="4051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458E45-3DE6-2FA2-B15D-6219729FAFD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4" y="-13463"/>
            <a:ext cx="12238611" cy="994387"/>
          </a:xfrm>
          <a:prstGeom prst="rect">
            <a:avLst/>
          </a:prstGeom>
        </p:spPr>
      </p:pic>
      <p:pic>
        <p:nvPicPr>
          <p:cNvPr id="4" name="Picture 58">
            <a:extLst>
              <a:ext uri="{FF2B5EF4-FFF2-40B4-BE49-F238E27FC236}">
                <a16:creationId xmlns:a16="http://schemas.microsoft.com/office/drawing/2014/main" id="{75AF3C9F-8C40-68B7-78FE-A9E4817766B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E77F05-1101-66E0-DD8B-DF65B4FDF2E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327D55A-FDCD-5D48-F3AF-2128CD4A4CAF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6" y="6452251"/>
            <a:ext cx="9956800" cy="405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4AB22A-988D-F6CF-7791-B66079322CF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532" y="6581715"/>
            <a:ext cx="1636920" cy="1059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41E71BF-3364-7513-2367-1FB82035A8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E4B348-B5BB-791E-AEA7-B304D4E264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84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BBC1-CE9E-CB41-64BD-C2B7DC71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6C26D-DD19-BC50-A978-1624B0432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1236616"/>
            <a:ext cx="11789520" cy="497338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18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06DB0-ACB2-6B57-1B00-6AE71C5C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8C161-CD76-5480-E925-1244D4A58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419103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6AA67823-AB11-4C2B-8D34-BC63FAC8D62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- For ESA Official Use Only</Classification>
    <Issue_x0020_Date xmlns="ddc99d1b-0883-4f2c-a8e6-6d8ebaa0e5d6">2020-08-04T22:00:00+00:00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ddc99d1b-0883-4f2c-a8e6-6d8ebaa0e5d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19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Verdana</vt:lpstr>
      <vt:lpstr>ESA_Presentation_DARK</vt:lpstr>
      <vt:lpstr>PowerPoint Presentation</vt:lpstr>
      <vt:lpstr>PowerPoint Presentation</vt:lpstr>
      <vt:lpstr>PowerPoint Presentation</vt:lpstr>
    </vt:vector>
  </TitlesOfParts>
  <Manager/>
  <Company>ESA European Space Agency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Irene Renis</dc:creator>
  <cp:keywords/>
  <dc:description/>
  <cp:lastModifiedBy>Irene Renis</cp:lastModifiedBy>
  <cp:revision>3</cp:revision>
  <cp:lastPrinted>2008-08-26T16:26:23Z</cp:lastPrinted>
  <dcterms:created xsi:type="dcterms:W3CDTF">2024-05-02T08:23:51Z</dcterms:created>
  <dcterms:modified xsi:type="dcterms:W3CDTF">2024-08-08T12:04:00Z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user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2020-08-04T22:00:00Z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